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5FA"/>
    <a:srgbClr val="ABC8E0"/>
    <a:srgbClr val="B3ADBF"/>
    <a:srgbClr val="786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0" autoAdjust="0"/>
    <p:restoredTop sz="94660"/>
  </p:normalViewPr>
  <p:slideViewPr>
    <p:cSldViewPr snapToGrid="0">
      <p:cViewPr varScale="1">
        <p:scale>
          <a:sx n="20" d="100"/>
          <a:sy n="20" d="100"/>
        </p:scale>
        <p:origin x="27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36892-6C54-7FF3-21F2-4B89E8F8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F5BF-4EDC-4431-A641-309BBE564252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AB563-4903-D43F-7CB8-FE4E81DF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8BEF4-CA61-D78B-BE0C-E4884AAD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1E19-F7E4-4981-A384-E8D374F481A7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0238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B7A01-D855-5072-3107-DAF24059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D115-3BDC-46E4-89FB-5633E2163645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1F3C3-42E5-4C21-75F9-4EBCF38C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71395-BE01-F8DD-B60D-35664139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31DEE-BC74-4FB4-A17C-BE455DBF999C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8060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9BD1C-DC7F-5F01-6D13-3807416D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E0FF-685F-41FB-BE0F-3F24286FDEB0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86079-905A-60FA-E1D5-C15180B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AC177-AF82-56A6-E18C-8939F108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D1E2-AE2F-4BEF-B87B-EE5240795D33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5025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86CAD-D79C-59BE-E4FB-A60C6534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8C55F-4AD2-4F8D-A13C-74645749E3E3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34CE0-A581-77E5-4414-BD52C3C2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85009-B6B1-C01A-9CCE-C6340E75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33D80-A54B-498E-A70C-B74C41815EB7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3869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6CCEE-33E1-4D0E-BFE3-D5D21B56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76C33-4C2E-404A-A1DB-EDC8A57CF75B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169E8-49B6-1C6B-D576-475B8E06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5BFFC-4632-2D3B-7721-C051B322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1A538-A9F9-497B-9386-AD4BCE1AC29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273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6778AF-439B-857C-4C6B-F4CAAA00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60A19-D896-45A1-AEF7-04BC623D874C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17C911-82ED-8040-1238-CF1C42E4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A18647-93DF-8B22-5DBA-D752F6A6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F5FE4-9050-410D-967B-8F44FB5D380F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4508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3F9FE90-83A0-47FA-5266-D31005F4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A291-562C-45BE-8EE3-849D1A3B6045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BC6736F-E27D-0754-6A43-89E68FE3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63AF1F-3D19-A4F3-8EF7-35567D32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E4DCE-3305-46AC-94EB-AACDF0556CF6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186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6155C51-D7E6-EB1A-D8AA-2883FACF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496-8A48-458F-B46F-DEBD2CF7375B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3CD0ED-E8FD-8202-26C2-E91E36AA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2F43C6-DB5E-7B62-A059-09E782B6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67CB4-ADA7-4659-8D5A-EABFB776C5F7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250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43F8C96-97B4-DCC2-5A01-E0B79BEF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3707-EEF8-4DCB-8BDD-82917375FDCC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71DED71-B587-C5E8-C14D-D16C4325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C6F1C2-5B78-038D-AF2D-420BF5AB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DBB32-866E-440D-848F-860A571B43E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157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63A1E9-95BA-C6C6-021F-77AA72B5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10EA0-A0B2-4E97-9C37-307B6A1C9C6B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95AA94-90EC-217C-6D2B-7B6391A3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4D1623-CBA9-00E7-A5DC-EC2C8967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61E37-9EC6-4327-AF2A-5B656144016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1737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rtlCol="0">
            <a:normAutofit/>
          </a:bodyPr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2F3F92-BE16-A922-DD67-C8951BC1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4F1C-8FB4-4DD4-A46D-217F6F47F14D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4E1F08-51C8-854B-C88C-B8EFCE06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454211-DEBE-2A31-B1AF-42CF6D73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8FDDC-EC1F-4AF1-BCD6-F5E8C3F99AF8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1869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289E20B-17F2-5D0A-BF8F-5BE0E200A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81213" y="2279650"/>
            <a:ext cx="26112787" cy="827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178DF9-175E-3935-1352-D41B11F31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81213" y="11395075"/>
            <a:ext cx="26112787" cy="271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9507A-CABB-4742-B35A-6EA6383E6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97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7AC8C6-7711-4886-93F7-37EAF4E53169}" type="datetimeFigureOut">
              <a:rPr lang="de-DE"/>
              <a:pPr>
                <a:defRPr/>
              </a:pPr>
              <a:t>05.03.2024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4CFD4-3D09-AA4D-9860-20E5AF590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97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BAFFB-1145-084A-BB69-E2894F2AA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</a:defRPr>
            </a:lvl1pPr>
          </a:lstStyle>
          <a:p>
            <a:fld id="{1681DA77-F738-4F8D-B8CD-17F17C798FD5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2pPr>
      <a:lvl3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3pPr>
      <a:lvl4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4pPr>
      <a:lvl5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55650" indent="-755650" algn="l" defTabSz="3027363" rtl="0" eaLnBrk="0" fontAlgn="base" hangingPunct="0">
        <a:lnSpc>
          <a:spcPct val="90000"/>
        </a:lnSpc>
        <a:spcBef>
          <a:spcPts val="3313"/>
        </a:spcBef>
        <a:spcAft>
          <a:spcPct val="0"/>
        </a:spcAft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125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3013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488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810375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8">
            <a:extLst>
              <a:ext uri="{FF2B5EF4-FFF2-40B4-BE49-F238E27FC236}">
                <a16:creationId xmlns:a16="http://schemas.microsoft.com/office/drawing/2014/main" id="{FB6126FD-4FD3-1152-AEB9-C767E9385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538" y="912813"/>
            <a:ext cx="160861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de-DE" altLang="en-US" sz="14000" b="1" dirty="0">
                <a:ea typeface="Helvetica Neue" pitchFamily="2" charset="0"/>
                <a:cs typeface="Calibri" panose="020F0502020204030204" pitchFamily="34" charset="0"/>
              </a:rPr>
              <a:t>Unternehmensname</a:t>
            </a:r>
          </a:p>
        </p:txBody>
      </p:sp>
      <p:sp>
        <p:nvSpPr>
          <p:cNvPr id="13314" name="TextBox 14">
            <a:extLst>
              <a:ext uri="{FF2B5EF4-FFF2-40B4-BE49-F238E27FC236}">
                <a16:creationId xmlns:a16="http://schemas.microsoft.com/office/drawing/2014/main" id="{C456159A-0670-1DB1-E717-4FCE9BAF2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538" y="3073400"/>
            <a:ext cx="160861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de-DE" altLang="en-US" sz="7200" dirty="0">
                <a:ea typeface="Inter" pitchFamily="2" charset="0"/>
                <a:cs typeface="Calibri" panose="020F0502020204030204" pitchFamily="34" charset="0"/>
              </a:rPr>
              <a:t>Ansprechpartner vor Ort</a:t>
            </a:r>
            <a:endParaRPr lang="de-DE" altLang="en-US" sz="7200" b="1" dirty="0">
              <a:ea typeface="Inter" pitchFamily="2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B1BD6-1D29-F04B-95DD-CDFADEED5050}"/>
              </a:ext>
            </a:extLst>
          </p:cNvPr>
          <p:cNvSpPr/>
          <p:nvPr/>
        </p:nvSpPr>
        <p:spPr bwMode="auto">
          <a:xfrm>
            <a:off x="1455737" y="5877067"/>
            <a:ext cx="27363737" cy="7776000"/>
          </a:xfrm>
          <a:prstGeom prst="rect">
            <a:avLst/>
          </a:prstGeom>
          <a:solidFill>
            <a:srgbClr val="E1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B60138-2B5F-6340-B29A-7ACB2477C3ED}"/>
              </a:ext>
            </a:extLst>
          </p:cNvPr>
          <p:cNvSpPr/>
          <p:nvPr/>
        </p:nvSpPr>
        <p:spPr bwMode="auto">
          <a:xfrm>
            <a:off x="1455737" y="5877068"/>
            <a:ext cx="27363737" cy="1828800"/>
          </a:xfrm>
          <a:prstGeom prst="rect">
            <a:avLst/>
          </a:prstGeom>
          <a:solidFill>
            <a:srgbClr val="ABC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3317" name="TextBox 47">
            <a:extLst>
              <a:ext uri="{FF2B5EF4-FFF2-40B4-BE49-F238E27FC236}">
                <a16:creationId xmlns:a16="http://schemas.microsoft.com/office/drawing/2014/main" id="{5EF3B959-1D49-84C4-8936-EA666FE31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6207268"/>
            <a:ext cx="26242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en-US" sz="7200" dirty="0">
                <a:solidFill>
                  <a:srgbClr val="202F66"/>
                </a:solidFill>
                <a:ea typeface="Inter Medium" pitchFamily="2" charset="0"/>
                <a:cs typeface="Calibri" panose="020F0502020204030204" pitchFamily="34" charset="0"/>
              </a:rPr>
              <a:t>Unternehmenskurzvorstellung</a:t>
            </a:r>
          </a:p>
        </p:txBody>
      </p:sp>
      <p:sp>
        <p:nvSpPr>
          <p:cNvPr id="13318" name="TextBox 48">
            <a:extLst>
              <a:ext uri="{FF2B5EF4-FFF2-40B4-BE49-F238E27FC236}">
                <a16:creationId xmlns:a16="http://schemas.microsoft.com/office/drawing/2014/main" id="{F0330F70-59D3-D6EF-AC4A-EB380B98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8002731"/>
            <a:ext cx="26716036" cy="9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Vision des Unternehmens, Lage, Beschäftigtenanzahl, Ziele, Warum bin ich Mitglied bei medways?</a:t>
            </a:r>
            <a:endParaRPr lang="de-DE" altLang="en-US" sz="4400" i="1" dirty="0">
              <a:solidFill>
                <a:srgbClr val="202F66"/>
              </a:solidFill>
              <a:ea typeface="Inter" pitchFamily="2" charset="0"/>
              <a:cs typeface="Calibri" panose="020F050202020403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D137D9-D02A-9148-833E-FFD14A0B5EC6}"/>
              </a:ext>
            </a:extLst>
          </p:cNvPr>
          <p:cNvSpPr/>
          <p:nvPr/>
        </p:nvSpPr>
        <p:spPr bwMode="auto">
          <a:xfrm>
            <a:off x="1455737" y="14463855"/>
            <a:ext cx="27363737" cy="7776000"/>
          </a:xfrm>
          <a:prstGeom prst="rect">
            <a:avLst/>
          </a:prstGeom>
          <a:solidFill>
            <a:srgbClr val="E1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66826F-D7D7-0D47-95EF-FF8240B91003}"/>
              </a:ext>
            </a:extLst>
          </p:cNvPr>
          <p:cNvSpPr/>
          <p:nvPr/>
        </p:nvSpPr>
        <p:spPr bwMode="auto">
          <a:xfrm>
            <a:off x="1455737" y="14463856"/>
            <a:ext cx="27363737" cy="1828800"/>
          </a:xfrm>
          <a:prstGeom prst="rect">
            <a:avLst/>
          </a:prstGeom>
          <a:solidFill>
            <a:srgbClr val="ABC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3321" name="TextBox 47">
            <a:extLst>
              <a:ext uri="{FF2B5EF4-FFF2-40B4-BE49-F238E27FC236}">
                <a16:creationId xmlns:a16="http://schemas.microsoft.com/office/drawing/2014/main" id="{66F7372E-BEEF-CD07-C6DB-693C47B41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14794056"/>
            <a:ext cx="26242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en-US" sz="7200" dirty="0">
                <a:solidFill>
                  <a:srgbClr val="202F66"/>
                </a:solidFill>
                <a:ea typeface="Inter Medium" pitchFamily="2" charset="0"/>
                <a:cs typeface="Calibri" panose="020F0502020204030204" pitchFamily="34" charset="0"/>
              </a:rPr>
              <a:t>Kompetenzen</a:t>
            </a:r>
            <a:r>
              <a:rPr lang="en-US" altLang="en-US" sz="7200" dirty="0">
                <a:solidFill>
                  <a:srgbClr val="202F66"/>
                </a:solidFill>
                <a:ea typeface="Inter Medium" pitchFamily="2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3322" name="TextBox 48">
            <a:extLst>
              <a:ext uri="{FF2B5EF4-FFF2-40B4-BE49-F238E27FC236}">
                <a16:creationId xmlns:a16="http://schemas.microsoft.com/office/drawing/2014/main" id="{12A12E45-63C5-E751-E6AB-F7E4D7B9D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16589518"/>
            <a:ext cx="26242962" cy="399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Kernkompetenz des Unternehmens</a:t>
            </a:r>
          </a:p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Fertigungskompetenzen</a:t>
            </a:r>
          </a:p>
          <a:p>
            <a:pPr>
              <a:lnSpc>
                <a:spcPts val="7800"/>
              </a:lnSpc>
            </a:pPr>
            <a:r>
              <a:rPr lang="de-DE" altLang="en-US" sz="4400" i="1" dirty="0">
                <a:solidFill>
                  <a:srgbClr val="202F66"/>
                </a:solidFill>
                <a:ea typeface="Inter" pitchFamily="2" charset="0"/>
                <a:cs typeface="Calibri" panose="020F0502020204030204" pitchFamily="34" charset="0"/>
              </a:rPr>
              <a:t>Bilder von gefertigten Produkten, Entwicklungen</a:t>
            </a:r>
          </a:p>
          <a:p>
            <a:pPr>
              <a:lnSpc>
                <a:spcPts val="7800"/>
              </a:lnSpc>
            </a:pPr>
            <a:endParaRPr lang="de-DE" altLang="en-US" sz="4400" i="1" dirty="0">
              <a:solidFill>
                <a:srgbClr val="202F66"/>
              </a:solidFill>
              <a:ea typeface="Inter" pitchFamily="2" charset="0"/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BD42AA-BAE2-EF42-9EAB-37116D706885}"/>
              </a:ext>
            </a:extLst>
          </p:cNvPr>
          <p:cNvSpPr/>
          <p:nvPr/>
        </p:nvSpPr>
        <p:spPr bwMode="auto">
          <a:xfrm>
            <a:off x="1455737" y="23097868"/>
            <a:ext cx="27363737" cy="7775975"/>
          </a:xfrm>
          <a:prstGeom prst="rect">
            <a:avLst/>
          </a:prstGeom>
          <a:solidFill>
            <a:srgbClr val="E1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C4D5AD8-D09D-FF45-B16B-2AAF7E7DE736}"/>
              </a:ext>
            </a:extLst>
          </p:cNvPr>
          <p:cNvSpPr/>
          <p:nvPr/>
        </p:nvSpPr>
        <p:spPr bwMode="auto">
          <a:xfrm>
            <a:off x="1455737" y="23097868"/>
            <a:ext cx="27363737" cy="1828800"/>
          </a:xfrm>
          <a:prstGeom prst="rect">
            <a:avLst/>
          </a:prstGeom>
          <a:solidFill>
            <a:srgbClr val="ABC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3325" name="TextBox 47">
            <a:extLst>
              <a:ext uri="{FF2B5EF4-FFF2-40B4-BE49-F238E27FC236}">
                <a16:creationId xmlns:a16="http://schemas.microsoft.com/office/drawing/2014/main" id="{436A991D-B126-ACF4-8B5E-ED9FAD5F2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23428068"/>
            <a:ext cx="267160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7200" dirty="0">
                <a:solidFill>
                  <a:srgbClr val="202F66"/>
                </a:solidFill>
              </a:rPr>
              <a:t>Gesucht</a:t>
            </a:r>
            <a:r>
              <a:rPr lang="en-US" altLang="de-DE" sz="7200" dirty="0">
                <a:solidFill>
                  <a:srgbClr val="202F66"/>
                </a:solidFill>
              </a:rPr>
              <a:t>: Kunde </a:t>
            </a:r>
            <a:r>
              <a:rPr lang="de-DE" altLang="de-DE" sz="7200" dirty="0">
                <a:solidFill>
                  <a:srgbClr val="202F66"/>
                </a:solidFill>
              </a:rPr>
              <a:t>oder</a:t>
            </a:r>
            <a:r>
              <a:rPr lang="en-US" altLang="de-DE" sz="7200" dirty="0">
                <a:solidFill>
                  <a:srgbClr val="202F66"/>
                </a:solidFill>
              </a:rPr>
              <a:t> </a:t>
            </a:r>
            <a:r>
              <a:rPr lang="de-DE" altLang="de-DE" sz="7200" dirty="0">
                <a:solidFill>
                  <a:srgbClr val="202F66"/>
                </a:solidFill>
              </a:rPr>
              <a:t>Kooperationspartner</a:t>
            </a:r>
            <a:endParaRPr lang="de-DE" altLang="en-US" sz="7200" dirty="0">
              <a:solidFill>
                <a:srgbClr val="202F66"/>
              </a:solidFill>
              <a:ea typeface="Inter Medium" pitchFamily="2" charset="0"/>
              <a:cs typeface="Calibri" panose="020F0502020204030204" pitchFamily="34" charset="0"/>
            </a:endParaRPr>
          </a:p>
        </p:txBody>
      </p:sp>
      <p:sp>
        <p:nvSpPr>
          <p:cNvPr id="13326" name="TextBox 48">
            <a:extLst>
              <a:ext uri="{FF2B5EF4-FFF2-40B4-BE49-F238E27FC236}">
                <a16:creationId xmlns:a16="http://schemas.microsoft.com/office/drawing/2014/main" id="{70C2833A-34F1-CF79-FFC3-F4BF38E3D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25223531"/>
            <a:ext cx="26242962" cy="399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Forschungskooperationspartner</a:t>
            </a:r>
          </a:p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Lieferanten</a:t>
            </a:r>
          </a:p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Kundenprofil</a:t>
            </a:r>
          </a:p>
          <a:p>
            <a:pPr>
              <a:lnSpc>
                <a:spcPts val="7800"/>
              </a:lnSpc>
            </a:pPr>
            <a:r>
              <a:rPr lang="de-DE" altLang="de-DE" sz="4400" i="1" dirty="0">
                <a:solidFill>
                  <a:srgbClr val="202F66"/>
                </a:solidFill>
              </a:rPr>
              <a:t>Entwicklungspartner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090488-04D6-114D-9D10-18CE6B826CE3}"/>
              </a:ext>
            </a:extLst>
          </p:cNvPr>
          <p:cNvSpPr/>
          <p:nvPr/>
        </p:nvSpPr>
        <p:spPr bwMode="auto">
          <a:xfrm>
            <a:off x="1455737" y="30896068"/>
            <a:ext cx="27363737" cy="5743575"/>
          </a:xfrm>
          <a:prstGeom prst="rect">
            <a:avLst/>
          </a:prstGeom>
          <a:solidFill>
            <a:srgbClr val="E1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DB5D60D-1206-9147-9C32-74E3D10D7E02}"/>
              </a:ext>
            </a:extLst>
          </p:cNvPr>
          <p:cNvSpPr/>
          <p:nvPr/>
        </p:nvSpPr>
        <p:spPr bwMode="auto">
          <a:xfrm>
            <a:off x="1455737" y="30896068"/>
            <a:ext cx="27363737" cy="1828800"/>
          </a:xfrm>
          <a:prstGeom prst="rect">
            <a:avLst/>
          </a:prstGeom>
          <a:solidFill>
            <a:srgbClr val="ABC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3329" name="TextBox 47">
            <a:extLst>
              <a:ext uri="{FF2B5EF4-FFF2-40B4-BE49-F238E27FC236}">
                <a16:creationId xmlns:a16="http://schemas.microsoft.com/office/drawing/2014/main" id="{ECA18566-956A-C8A9-44B8-809B1377D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31226268"/>
            <a:ext cx="11572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7200" dirty="0">
                <a:solidFill>
                  <a:srgbClr val="202F66"/>
                </a:solidFill>
              </a:rPr>
              <a:t>Unternehmenskontaktdaten</a:t>
            </a:r>
            <a:endParaRPr lang="de-DE" altLang="en-US" sz="7200" dirty="0">
              <a:solidFill>
                <a:srgbClr val="202F66"/>
              </a:solidFill>
              <a:ea typeface="Inter Medium" pitchFamily="2" charset="0"/>
              <a:cs typeface="Calibri" panose="020F0502020204030204" pitchFamily="34" charset="0"/>
            </a:endParaRPr>
          </a:p>
        </p:txBody>
      </p:sp>
      <p:sp>
        <p:nvSpPr>
          <p:cNvPr id="13330" name="TextBox 48">
            <a:extLst>
              <a:ext uri="{FF2B5EF4-FFF2-40B4-BE49-F238E27FC236}">
                <a16:creationId xmlns:a16="http://schemas.microsoft.com/office/drawing/2014/main" id="{472E416E-E449-B7EE-34C7-C37D0964F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33021731"/>
            <a:ext cx="1157287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de-DE" sz="4400" i="1" dirty="0">
                <a:solidFill>
                  <a:srgbClr val="202F66"/>
                </a:solidFill>
              </a:rPr>
              <a:t>Name		</a:t>
            </a:r>
          </a:p>
          <a:p>
            <a:r>
              <a:rPr lang="de-DE" altLang="en-US" sz="4400" i="1" dirty="0">
                <a:solidFill>
                  <a:srgbClr val="202F66"/>
                </a:solidFill>
                <a:ea typeface="Inter" pitchFamily="2" charset="0"/>
                <a:cs typeface="Calibri" panose="020F0502020204030204" pitchFamily="34" charset="0"/>
              </a:rPr>
              <a:t>Anschrift</a:t>
            </a:r>
          </a:p>
          <a:p>
            <a:r>
              <a:rPr lang="de-DE" altLang="en-US" sz="4400" i="1" dirty="0">
                <a:solidFill>
                  <a:srgbClr val="202F66"/>
                </a:solidFill>
                <a:ea typeface="Inter" pitchFamily="2" charset="0"/>
                <a:cs typeface="Calibri" panose="020F0502020204030204" pitchFamily="34" charset="0"/>
              </a:rPr>
              <a:t>Telefon</a:t>
            </a:r>
          </a:p>
          <a:p>
            <a:r>
              <a:rPr lang="de-DE" altLang="en-US" sz="4400" i="1" dirty="0">
                <a:solidFill>
                  <a:srgbClr val="202F66"/>
                </a:solidFill>
                <a:ea typeface="Inter" pitchFamily="2" charset="0"/>
                <a:cs typeface="Calibri" panose="020F0502020204030204" pitchFamily="34" charset="0"/>
              </a:rPr>
              <a:t>Email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7B2D2CC-0E4D-F251-16AD-85D125541D5D}"/>
              </a:ext>
            </a:extLst>
          </p:cNvPr>
          <p:cNvSpPr txBox="1"/>
          <p:nvPr/>
        </p:nvSpPr>
        <p:spPr>
          <a:xfrm>
            <a:off x="1447801" y="978039"/>
            <a:ext cx="56467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0" dirty="0">
                <a:highlight>
                  <a:srgbClr val="FFFF00"/>
                </a:highlight>
              </a:rPr>
              <a:t>Logo Mitglied</a:t>
            </a:r>
          </a:p>
        </p:txBody>
      </p:sp>
      <p:sp>
        <p:nvSpPr>
          <p:cNvPr id="7" name="TextBox 48">
            <a:extLst>
              <a:ext uri="{FF2B5EF4-FFF2-40B4-BE49-F238E27FC236}">
                <a16:creationId xmlns:a16="http://schemas.microsoft.com/office/drawing/2014/main" id="{5750EB9F-CB33-7280-76FB-96F127CC3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891" y="33281872"/>
            <a:ext cx="43768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de-DE" sz="4400" i="1" dirty="0">
                <a:solidFill>
                  <a:srgbClr val="202F66"/>
                </a:solidFill>
              </a:rPr>
              <a:t>QR Code </a:t>
            </a:r>
            <a:r>
              <a:rPr lang="en-US" altLang="de-DE" sz="4400" i="1" dirty="0" err="1">
                <a:solidFill>
                  <a:srgbClr val="202F66"/>
                </a:solidFill>
              </a:rPr>
              <a:t>Webseite</a:t>
            </a:r>
            <a:endParaRPr lang="en-US" altLang="en-US" sz="4400" i="1" dirty="0">
              <a:solidFill>
                <a:srgbClr val="202F66"/>
              </a:solidFill>
              <a:ea typeface="Inter" pitchFamily="2" charset="0"/>
              <a:cs typeface="Calibri" panose="020F0502020204030204" pitchFamily="34" charset="0"/>
            </a:endParaRPr>
          </a:p>
        </p:txBody>
      </p:sp>
      <p:pic>
        <p:nvPicPr>
          <p:cNvPr id="10" name="Grafik 9" descr="Ein Bild, das Schrift, Grafiken, Logo, Symbol enthält.&#10;&#10;Automatisch generierte Beschreibung">
            <a:extLst>
              <a:ext uri="{FF2B5EF4-FFF2-40B4-BE49-F238E27FC236}">
                <a16:creationId xmlns:a16="http://schemas.microsoft.com/office/drawing/2014/main" id="{E0F911ED-9575-F9AC-5FBD-8FE4C5655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6038" y="1141604"/>
            <a:ext cx="3921374" cy="2169694"/>
          </a:xfrm>
          <a:prstGeom prst="rect">
            <a:avLst/>
          </a:prstGeom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51EF59B-4534-BB7A-21FF-15B122ED1155}"/>
              </a:ext>
            </a:extLst>
          </p:cNvPr>
          <p:cNvGrpSpPr/>
          <p:nvPr/>
        </p:nvGrpSpPr>
        <p:grpSpPr>
          <a:xfrm>
            <a:off x="-479048" y="-1638031"/>
            <a:ext cx="30754261" cy="11006155"/>
            <a:chOff x="-688599" y="-524516"/>
            <a:chExt cx="8270070" cy="3602167"/>
          </a:xfrm>
        </p:grpSpPr>
        <p:pic>
          <p:nvPicPr>
            <p:cNvPr id="17" name="Shape-5.png" descr="Shape-5.png">
              <a:extLst>
                <a:ext uri="{FF2B5EF4-FFF2-40B4-BE49-F238E27FC236}">
                  <a16:creationId xmlns:a16="http://schemas.microsoft.com/office/drawing/2014/main" id="{459A27D2-393B-EDB2-6037-B2EC2124C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10806" r="25801"/>
            <a:stretch>
              <a:fillRect/>
            </a:stretch>
          </p:blipFill>
          <p:spPr>
            <a:xfrm>
              <a:off x="5512825" y="-12469"/>
              <a:ext cx="2068646" cy="1752478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18" name="Circles.png" descr="Circles.png">
              <a:extLst>
                <a:ext uri="{FF2B5EF4-FFF2-40B4-BE49-F238E27FC236}">
                  <a16:creationId xmlns:a16="http://schemas.microsoft.com/office/drawing/2014/main" id="{FF9777F4-AC56-91D3-B3F3-7E966C996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10233"/>
            <a:stretch>
              <a:fillRect/>
            </a:stretch>
          </p:blipFill>
          <p:spPr>
            <a:xfrm>
              <a:off x="3275061" y="-524516"/>
              <a:ext cx="3973181" cy="3602167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19" name="Rectangle.png" descr="Rectangle.png">
              <a:extLst>
                <a:ext uri="{FF2B5EF4-FFF2-40B4-BE49-F238E27FC236}">
                  <a16:creationId xmlns:a16="http://schemas.microsoft.com/office/drawing/2014/main" id="{CE3E794B-23EE-9D2B-7532-BA09EA0B35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1516"/>
            <a:stretch/>
          </p:blipFill>
          <p:spPr>
            <a:xfrm>
              <a:off x="2434563" y="-24565"/>
              <a:ext cx="2787982" cy="1630509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20" name="Circles.png" descr="Circles.png">
              <a:extLst>
                <a:ext uri="{FF2B5EF4-FFF2-40B4-BE49-F238E27FC236}">
                  <a16:creationId xmlns:a16="http://schemas.microsoft.com/office/drawing/2014/main" id="{6217DF9D-7542-0C6F-D664-61EAE721F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88599" y="-232260"/>
              <a:ext cx="2953213" cy="2982686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21" name="Circles.png" descr="Circles.png">
              <a:extLst>
                <a:ext uri="{FF2B5EF4-FFF2-40B4-BE49-F238E27FC236}">
                  <a16:creationId xmlns:a16="http://schemas.microsoft.com/office/drawing/2014/main" id="{FB46B715-F25B-D111-8E26-2BC098B9D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16400" y="-135264"/>
              <a:ext cx="694700" cy="701634"/>
            </a:xfrm>
            <a:prstGeom prst="rect">
              <a:avLst/>
            </a:prstGeom>
            <a:ln w="3175">
              <a:miter lim="400000"/>
            </a:ln>
          </p:spPr>
        </p:pic>
        <p:sp>
          <p:nvSpPr>
            <p:cNvPr id="22" name="MitarbeiterIn für Qualitätsmanagement,…">
              <a:extLst>
                <a:ext uri="{FF2B5EF4-FFF2-40B4-BE49-F238E27FC236}">
                  <a16:creationId xmlns:a16="http://schemas.microsoft.com/office/drawing/2014/main" id="{A4DEC888-B8E4-2F9C-3D70-4B2E9C58EF60}"/>
                </a:ext>
              </a:extLst>
            </p:cNvPr>
            <p:cNvSpPr txBox="1"/>
            <p:nvPr/>
          </p:nvSpPr>
          <p:spPr>
            <a:xfrm>
              <a:off x="336414" y="2793028"/>
              <a:ext cx="2139618" cy="284623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775" tIns="3775" rIns="3775" bIns="3775" anchor="ctr">
              <a:spAutoFit/>
            </a:bodyPr>
            <a:lstStyle/>
            <a:p>
              <a:pPr defTabSz="457200">
                <a:lnSpc>
                  <a:spcPct val="100000"/>
                </a:lnSpc>
                <a:defRPr sz="1400" b="0" spc="0">
                  <a:solidFill>
                    <a:schemeClr val="accent4">
                      <a:hueOff val="-1247790"/>
                      <a:lumOff val="-12326"/>
                    </a:schemeClr>
                  </a:solidFill>
                  <a:latin typeface="Inter Bold"/>
                  <a:ea typeface="Inter Bold"/>
                  <a:cs typeface="Inter Bold"/>
                  <a:sym typeface="Inter Bold"/>
                </a:defRPr>
              </a:pPr>
              <a:r>
                <a:rPr lang="de-DE" sz="1800" u="sng" spc="600" dirty="0"/>
                <a:t>WIR SUCHEN:</a:t>
              </a:r>
              <a:endParaRPr sz="1800" u="sng" spc="600" dirty="0"/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26CD3BF1-6B21-136E-BE14-335D8A4C560A}"/>
              </a:ext>
            </a:extLst>
          </p:cNvPr>
          <p:cNvGrpSpPr/>
          <p:nvPr/>
        </p:nvGrpSpPr>
        <p:grpSpPr>
          <a:xfrm>
            <a:off x="0" y="36926695"/>
            <a:ext cx="33114873" cy="6942736"/>
            <a:chOff x="-13659" y="8689932"/>
            <a:chExt cx="8203928" cy="2380760"/>
          </a:xfrm>
        </p:grpSpPr>
        <p:pic>
          <p:nvPicPr>
            <p:cNvPr id="26" name="Circles.png" descr="Circles.png">
              <a:extLst>
                <a:ext uri="{FF2B5EF4-FFF2-40B4-BE49-F238E27FC236}">
                  <a16:creationId xmlns:a16="http://schemas.microsoft.com/office/drawing/2014/main" id="{60547225-C3F8-A8E8-B0B8-98D47B706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33035" y="8689932"/>
              <a:ext cx="2357234" cy="2380760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27" name="Stripes-large.png" descr="Stripes-large.png">
              <a:extLst>
                <a:ext uri="{FF2B5EF4-FFF2-40B4-BE49-F238E27FC236}">
                  <a16:creationId xmlns:a16="http://schemas.microsoft.com/office/drawing/2014/main" id="{438E4496-723A-0722-82D6-7E5A76B1A9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r="5129" b="87589"/>
            <a:stretch/>
          </p:blipFill>
          <p:spPr>
            <a:xfrm>
              <a:off x="3264876" y="10419129"/>
              <a:ext cx="4292830" cy="274271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28" name="Shape-5.png" descr="Shape-5.png">
              <a:extLst>
                <a:ext uri="{FF2B5EF4-FFF2-40B4-BE49-F238E27FC236}">
                  <a16:creationId xmlns:a16="http://schemas.microsoft.com/office/drawing/2014/main" id="{630BB812-BCD7-24A6-FBE8-67AD536E7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71603" b="18305"/>
            <a:stretch>
              <a:fillRect/>
            </a:stretch>
          </p:blipFill>
          <p:spPr>
            <a:xfrm>
              <a:off x="-3692" y="9144937"/>
              <a:ext cx="791700" cy="1605139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29" name="Dots.png" descr="Dots.png">
              <a:extLst>
                <a:ext uri="{FF2B5EF4-FFF2-40B4-BE49-F238E27FC236}">
                  <a16:creationId xmlns:a16="http://schemas.microsoft.com/office/drawing/2014/main" id="{AA0B7083-4DDF-B948-117E-CA397404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57877" y="9497561"/>
              <a:ext cx="805096" cy="1202328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32" name="Shape-5.png" descr="Shape-5.png">
              <a:extLst>
                <a:ext uri="{FF2B5EF4-FFF2-40B4-BE49-F238E27FC236}">
                  <a16:creationId xmlns:a16="http://schemas.microsoft.com/office/drawing/2014/main" id="{23A4B2BB-28D6-EEB2-FA6E-778D66225A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b="72535"/>
            <a:stretch>
              <a:fillRect/>
            </a:stretch>
          </p:blipFill>
          <p:spPr>
            <a:xfrm>
              <a:off x="-13659" y="10186337"/>
              <a:ext cx="2787981" cy="539628"/>
            </a:xfrm>
            <a:prstGeom prst="rect">
              <a:avLst/>
            </a:prstGeom>
            <a:ln w="3175">
              <a:miter lim="400000"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</Words>
  <Application>Microsoft Office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 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Tanja</dc:creator>
  <cp:lastModifiedBy>Eike Dazert</cp:lastModifiedBy>
  <cp:revision>24</cp:revision>
  <dcterms:created xsi:type="dcterms:W3CDTF">2022-12-06T10:00:21Z</dcterms:created>
  <dcterms:modified xsi:type="dcterms:W3CDTF">2024-03-05T09:53:45Z</dcterms:modified>
</cp:coreProperties>
</file>